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BF1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274320"/>
            <a:ext cx="1097280" cy="731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1828800"/>
            <a:ext cx="8229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4472C4"/>
                </a:solidFill>
              </a:rPr>
              <a:t>제목을 입력하세요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10896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>
                <a:solidFill>
                  <a:srgbClr val="4472C4"/>
                </a:solidFill>
              </a:rPr>
              <a:t>부제목을 입력하세요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402336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595959"/>
                </a:solidFill>
              </a:defRPr>
            </a:pPr>
            <a:r>
              <a:t>날짜 또는 추가 정보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8229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defRPr sz="1400">
                <a:solidFill>
                  <a:srgbClr val="404040"/>
                </a:solidFill>
              </a:defRPr>
            </a:pPr>
            <a:r>
              <a:t>• 상단 설명 텍스트 (간단)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2468880"/>
            <a:ext cx="8229600" cy="393192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>
                <a:solidFill>
                  <a:srgbClr val="969696"/>
                </a:solidFill>
              </a:defRPr>
            </a:pPr>
            <a:r>
              <a:t>표영역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188720"/>
            <a:ext cx="8229600" cy="24688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>
                <a:solidFill>
                  <a:srgbClr val="969696"/>
                </a:solidFill>
              </a:defRPr>
            </a:pPr>
            <a:r>
              <a:t>표영역1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3931920"/>
            <a:ext cx="8229600" cy="24688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>
                <a:solidFill>
                  <a:srgbClr val="969696"/>
                </a:solidFill>
              </a:defRPr>
            </a:pPr>
            <a:r>
              <a:t>표영역2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41148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 sz="1800"/>
            </a:pPr>
            <a:r>
              <a:t>• 본문 내용</a:t>
            </a:r>
            <a:br/>
            <a:r>
              <a:t>• 여기에 입력</a:t>
            </a:r>
            <a:br/>
            <a:r>
              <a:t>• 이미지는 오른쪽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46320" y="1188720"/>
            <a:ext cx="384048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/>
            </a:pPr>
            <a:r>
              <a:t>이미지영역</a:t>
            </a:r>
            <a:br/>
            <a:br/>
            <a:r>
              <a:t>[이미지가 들어갈 자리]</a:t>
            </a:r>
            <a:br/>
            <a:br/>
            <a:r>
              <a:t>(이 텍스트는 이미지로 대체됩니다)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384048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/>
            </a:pPr>
            <a:r>
              <a:t>이미지영역</a:t>
            </a:r>
            <a:br/>
            <a:br/>
            <a:r>
              <a:t>[이미지가 들어갈 자리]</a:t>
            </a:r>
            <a:br/>
            <a:br/>
            <a:r>
              <a:t>(이 텍스트는 이미지로 대체됩니다)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0" y="1188720"/>
            <a:ext cx="41148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 sz="1800"/>
            </a:pPr>
            <a:r>
              <a:t>• 본문 내용</a:t>
            </a:r>
            <a:br/>
            <a:r>
              <a:t>• 여기에 입력</a:t>
            </a:r>
            <a:br/>
            <a:r>
              <a:t>• 이미지는 왼쪽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82296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/>
            </a:pPr>
            <a:r>
              <a:t>이미지영역</a:t>
            </a:r>
            <a:br/>
            <a:br/>
            <a:br/>
            <a:r>
              <a:t>[큰 이미지가 들어갈 자리]</a:t>
            </a:r>
            <a:br/>
            <a:br/>
            <a:br/>
            <a:r>
              <a:t>(이 텍스트는 이미지로 대체됩니다)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38862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/>
            </a:pPr>
            <a:r>
              <a:t>이미지영역1</a:t>
            </a:r>
            <a:br/>
            <a:br/>
            <a:r>
              <a:t>[왼쪽 이미지]</a:t>
            </a:r>
            <a:br/>
            <a:br/>
            <a:r>
              <a:t>(이 텍스트는 이미지로 대체됩니다)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00600" y="1188720"/>
            <a:ext cx="38862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/>
            </a:pPr>
            <a:r>
              <a:t>이미지영역2</a:t>
            </a:r>
            <a:br/>
            <a:br/>
            <a:r>
              <a:t>[오른쪽 이미지]</a:t>
            </a:r>
            <a:br/>
            <a:br/>
            <a:r>
              <a:t>(이 텍스트는 이미지로 대체됩니다)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274320" cy="68580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28600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600" b="1">
                <a:solidFill>
                  <a:srgbClr val="4472C4"/>
                </a:solidFill>
              </a:rPr>
              <a:t>제목을 입력하세요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47472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4472C4"/>
                </a:solidFill>
              </a:rPr>
              <a:t>부제목을 입력하세요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43600" y="54864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800">
                <a:solidFill>
                  <a:srgbClr val="595959"/>
                </a:solidFill>
              </a:defRPr>
            </a:pPr>
            <a:r>
              <a:t>YYYY년 MM월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82296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 sz="1800">
                <a:solidFill>
                  <a:srgbClr val="404040"/>
                </a:solidFill>
              </a:defRPr>
            </a:pPr>
            <a:r>
              <a:t>• 내용을 입력하세요</a:t>
            </a:r>
            <a:br/>
            <a:r>
              <a:t>• 여러 줄 작성 가능</a:t>
            </a:r>
            <a:br/>
            <a:r>
              <a:t>• 줄간격 자동 조정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38862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  <a:defRPr sz="1600">
                <a:solidFill>
                  <a:srgbClr val="404040"/>
                </a:solidFill>
              </a:defRPr>
            </a:pPr>
            <a:r>
              <a:t>왼쪽 내용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00600" y="1188720"/>
            <a:ext cx="38862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  <a:defRPr sz="1600">
                <a:solidFill>
                  <a:srgbClr val="404040"/>
                </a:solidFill>
              </a:defRPr>
            </a:pPr>
            <a:r>
              <a:t>오른쪽 내용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256032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defRPr sz="1400">
                <a:solidFill>
                  <a:srgbClr val="404040"/>
                </a:solidFill>
              </a:defRPr>
            </a:pPr>
            <a:r>
              <a:t>첫 번째</a:t>
            </a:r>
            <a:br/>
            <a:r>
              <a:t>내용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91840" y="1188720"/>
            <a:ext cx="256032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defRPr sz="1400">
                <a:solidFill>
                  <a:srgbClr val="404040"/>
                </a:solidFill>
              </a:defRPr>
            </a:pPr>
            <a:r>
              <a:t>두 번째</a:t>
            </a:r>
            <a:br/>
            <a:r>
              <a:t>내용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6480" y="1188720"/>
            <a:ext cx="256032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defRPr sz="1400">
                <a:solidFill>
                  <a:srgbClr val="404040"/>
                </a:solidFill>
              </a:defRPr>
            </a:pPr>
            <a:r>
              <a:t>세 번째</a:t>
            </a:r>
            <a:br/>
            <a:r>
              <a:t>내용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188720"/>
            <a:ext cx="8229600" cy="52120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>
                <a:solidFill>
                  <a:srgbClr val="969696"/>
                </a:solidFill>
              </a:defRPr>
            </a:pPr>
            <a:r>
              <a:t>표영역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188720"/>
            <a:ext cx="3931920" cy="52120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>
                <a:solidFill>
                  <a:srgbClr val="969696"/>
                </a:solidFill>
              </a:defRPr>
            </a:pPr>
            <a:r>
              <a:t>표영역1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754880" y="1188720"/>
            <a:ext cx="3931920" cy="52120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>
                <a:solidFill>
                  <a:srgbClr val="969696"/>
                </a:solidFill>
              </a:defRPr>
            </a:pPr>
            <a:r>
              <a:t>표영역2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188720"/>
            <a:ext cx="8229600" cy="4114800"/>
          </a:xfrm>
          <a:prstGeom prst="roundRect">
            <a:avLst/>
          </a:prstGeom>
          <a:solidFill>
            <a:srgbClr val="F8FAFC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>
                <a:solidFill>
                  <a:srgbClr val="969696"/>
                </a:solidFill>
              </a:defRPr>
            </a:pPr>
            <a:r>
              <a:t>간트 차트 / 타임라인 영역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486400"/>
            <a:ext cx="8229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defRPr sz="1400">
                <a:solidFill>
                  <a:srgbClr val="404040"/>
                </a:solidFill>
              </a:defRPr>
            </a:pPr>
            <a:r>
              <a:t>• 하단 설명 텍스트</a:t>
            </a:r>
            <a:br/>
            <a:r>
              <a:t>• 간트 차트에 대한 추가 정보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452628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  <a:defRPr sz="1600">
                <a:solidFill>
                  <a:srgbClr val="404040"/>
                </a:solidFill>
              </a:defRPr>
            </a:pPr>
            <a:r>
              <a:t>• 왼쪽 본문 내용</a:t>
            </a:r>
            <a:br/>
            <a:r>
              <a:t>• 텍스트 영역</a:t>
            </a:r>
            <a:br/>
            <a:r>
              <a:t>• 여러 줄 작성 가능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257800" y="1188720"/>
            <a:ext cx="3429000" cy="52120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000">
                <a:solidFill>
                  <a:srgbClr val="969696"/>
                </a:solidFill>
              </a:defRPr>
            </a:pPr>
            <a:r>
              <a:t>표영역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