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A4B488-B18F-4AA3-A2B0-AA7CF0238543}" v="19" dt="2025-12-26T01:32:14.0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274320"/>
            <a:ext cx="1444520" cy="9630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2610091"/>
            <a:ext cx="1127729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4472C4"/>
                </a:solidFill>
              </a:rPr>
              <a:t>제목을 입력하세요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494783"/>
            <a:ext cx="112772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>
                <a:solidFill>
                  <a:srgbClr val="4472C4"/>
                </a:solidFill>
              </a:rPr>
              <a:t>부제목을 입력하세요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5335157"/>
            <a:ext cx="1127729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>
                <a:solidFill>
                  <a:srgbClr val="595959"/>
                </a:solidFill>
              </a:defRPr>
            </a:pPr>
            <a:r>
              <a:t>날짜 또는 추가 정보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1127729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defRPr sz="1400">
                <a:solidFill>
                  <a:srgbClr val="404040"/>
                </a:solidFill>
              </a:defRPr>
            </a:pPr>
            <a:r>
              <a:t>• 상단 설명 텍스트 (간단)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2468880"/>
            <a:ext cx="11277295" cy="393192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400">
                <a:solidFill>
                  <a:srgbClr val="969696"/>
                </a:solidFill>
              </a:defRPr>
            </a:pPr>
            <a:r>
              <a:t>표영역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188720"/>
            <a:ext cx="11277295" cy="24688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000">
                <a:solidFill>
                  <a:srgbClr val="969696"/>
                </a:solidFill>
              </a:defRPr>
            </a:pPr>
            <a:r>
              <a:t>표영역1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3931920"/>
            <a:ext cx="11277295" cy="24688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000">
                <a:solidFill>
                  <a:srgbClr val="969696"/>
                </a:solidFill>
              </a:defRPr>
            </a:pPr>
            <a:r>
              <a:t>표영역2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5638647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 sz="1800"/>
            </a:pPr>
            <a:r>
              <a:t>• 본문 내용</a:t>
            </a:r>
            <a:br/>
            <a:r>
              <a:t>• 여기에 입력</a:t>
            </a:r>
            <a:br/>
            <a:r>
              <a:t>• 이미지는 오른쪽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70167" y="1188720"/>
            <a:ext cx="5364327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/>
            </a:pPr>
            <a:r>
              <a:t>이미지영역</a:t>
            </a:r>
            <a:br/>
            <a:br/>
            <a:r>
              <a:t>[이미지가 들어갈 자리]</a:t>
            </a:r>
            <a:br/>
            <a:br/>
            <a:r>
              <a:t>(이 텍스트는 이미지로 대체됩니다)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5364327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/>
            </a:pPr>
            <a:r>
              <a:t>이미지영역</a:t>
            </a:r>
            <a:br/>
            <a:br/>
            <a:r>
              <a:t>[이미지가 들어갈 자리]</a:t>
            </a:r>
            <a:br/>
            <a:br/>
            <a:r>
              <a:t>(이 텍스트는 이미지로 대체됩니다)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5847" y="1188720"/>
            <a:ext cx="5638647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 sz="1800"/>
            </a:pPr>
            <a:r>
              <a:t>• 본문 내용</a:t>
            </a:r>
            <a:br/>
            <a:r>
              <a:t>• 여기에 입력</a:t>
            </a:r>
            <a:br/>
            <a:r>
              <a:t>• 이미지는 왼쪽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11277295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/>
            </a:pPr>
            <a:r>
              <a:t>이미지영역</a:t>
            </a:r>
            <a:br/>
            <a:br/>
            <a:br/>
            <a:r>
              <a:t>[큰 이미지가 들어갈 자리]</a:t>
            </a:r>
            <a:br/>
            <a:br/>
            <a:br/>
            <a:r>
              <a:t>(이 텍스트는 이미지로 대체됩니다)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5410047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/>
            </a:pPr>
            <a:r>
              <a:t>이미지영역1</a:t>
            </a:r>
            <a:br/>
            <a:br/>
            <a:r>
              <a:t>[왼쪽 이미지]</a:t>
            </a:r>
            <a:br/>
            <a:br/>
            <a:r>
              <a:t>(이 텍스트는 이미지로 대체됩니다)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24447" y="1188720"/>
            <a:ext cx="5410047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/>
            </a:pPr>
            <a:r>
              <a:t>이미지영역2</a:t>
            </a:r>
            <a:br/>
            <a:br/>
            <a:r>
              <a:t>[오른쪽 이미지]</a:t>
            </a:r>
            <a:br/>
            <a:br/>
            <a:r>
              <a:t>(이 텍스트는 이미지로 대체됩니다)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274320" cy="68580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914400" y="2286000"/>
            <a:ext cx="7315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600" b="1">
                <a:solidFill>
                  <a:srgbClr val="4472C4"/>
                </a:solidFill>
              </a:rPr>
              <a:t>제목을 입력하세요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47472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4472C4"/>
                </a:solidFill>
              </a:rPr>
              <a:t>부제목을 입력하세요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91295" y="54864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800">
                <a:solidFill>
                  <a:srgbClr val="595959"/>
                </a:solidFill>
              </a:defRPr>
            </a:pPr>
            <a:r>
              <a:t>YYYY년 MM월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11277295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 sz="1800">
                <a:solidFill>
                  <a:srgbClr val="404040"/>
                </a:solidFill>
              </a:defRPr>
            </a:pPr>
            <a:r>
              <a:t>• 내용을 입력하세요</a:t>
            </a:r>
            <a:br/>
            <a:r>
              <a:t>• 여러 줄 작성 가능</a:t>
            </a:r>
            <a:br/>
            <a:r>
              <a:t>• 줄간격 자동 조정</a:t>
            </a:r>
          </a:p>
        </p:txBody>
      </p:sp>
      <p:pic>
        <p:nvPicPr>
          <p:cNvPr id="5" name="그림 4" descr="텍스트, 폰트, 로고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A0176B38-9142-420B-7243-EA411DFF9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885" y="6116135"/>
            <a:ext cx="1885951" cy="40342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5410047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  <a:defRPr sz="1600">
                <a:solidFill>
                  <a:srgbClr val="404040"/>
                </a:solidFill>
              </a:defRPr>
            </a:pPr>
            <a:r>
              <a:t>왼쪽 내용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24447" y="1188720"/>
            <a:ext cx="5410047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  <a:defRPr sz="1600">
                <a:solidFill>
                  <a:srgbClr val="404040"/>
                </a:solidFill>
              </a:defRPr>
            </a:pPr>
            <a:r>
              <a:t>오른쪽 내용</a:t>
            </a:r>
          </a:p>
        </p:txBody>
      </p:sp>
      <p:pic>
        <p:nvPicPr>
          <p:cNvPr id="7" name="그림 6" descr="텍스트, 폰트, 로고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213F257D-41BF-2240-B5B3-633BC7195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885" y="6116135"/>
            <a:ext cx="1885951" cy="4034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3576218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defRPr sz="1400">
                <a:solidFill>
                  <a:srgbClr val="404040"/>
                </a:solidFill>
              </a:defRPr>
            </a:pPr>
            <a:r>
              <a:t>첫 번째</a:t>
            </a:r>
            <a:br/>
            <a:r>
              <a:t>내용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07738" y="1188720"/>
            <a:ext cx="3576218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defRPr sz="1400">
                <a:solidFill>
                  <a:srgbClr val="404040"/>
                </a:solidFill>
              </a:defRPr>
            </a:pPr>
            <a:r>
              <a:t>두 번째</a:t>
            </a:r>
            <a:br/>
            <a:r>
              <a:t>내용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58276" y="1188720"/>
            <a:ext cx="3576218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defRPr sz="1400">
                <a:solidFill>
                  <a:srgbClr val="404040"/>
                </a:solidFill>
              </a:defRPr>
            </a:pPr>
            <a:r>
              <a:t>세 번째</a:t>
            </a:r>
            <a:br/>
            <a:r>
              <a:t>내용</a:t>
            </a:r>
          </a:p>
        </p:txBody>
      </p:sp>
      <p:pic>
        <p:nvPicPr>
          <p:cNvPr id="8" name="그림 7" descr="텍스트, 폰트, 로고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4CEB419-AE33-D2BE-AF6D-66CE2B206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885" y="6116135"/>
            <a:ext cx="1885951" cy="40342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188720"/>
            <a:ext cx="11277295" cy="52120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400">
                <a:solidFill>
                  <a:srgbClr val="969696"/>
                </a:solidFill>
              </a:defRPr>
            </a:pPr>
            <a:r>
              <a:t>표영역</a:t>
            </a:r>
          </a:p>
        </p:txBody>
      </p:sp>
      <p:pic>
        <p:nvPicPr>
          <p:cNvPr id="6" name="그림 5" descr="텍스트, 폰트, 로고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06C72D1-A2D2-4923-6199-B679B89C3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885" y="6116135"/>
            <a:ext cx="1885951" cy="4034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188720"/>
            <a:ext cx="5455767" cy="52120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000">
                <a:solidFill>
                  <a:srgbClr val="969696"/>
                </a:solidFill>
              </a:defRPr>
            </a:pPr>
            <a:r>
              <a:t>표영역1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278727" y="1188720"/>
            <a:ext cx="5455767" cy="52120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000">
                <a:solidFill>
                  <a:srgbClr val="969696"/>
                </a:solidFill>
              </a:defRPr>
            </a:pPr>
            <a:r>
              <a:t>표영역2</a:t>
            </a:r>
          </a:p>
        </p:txBody>
      </p:sp>
      <p:pic>
        <p:nvPicPr>
          <p:cNvPr id="7" name="그림 6" descr="텍스트, 폰트, 로고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7DBF6DB-B534-3ACB-BAC0-7A1FF0784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885" y="6116135"/>
            <a:ext cx="1885951" cy="40342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188720"/>
            <a:ext cx="11277295" cy="4114800"/>
          </a:xfrm>
          <a:prstGeom prst="roundRect">
            <a:avLst/>
          </a:prstGeom>
          <a:solidFill>
            <a:srgbClr val="F8FAFC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400">
                <a:solidFill>
                  <a:srgbClr val="969696"/>
                </a:solidFill>
              </a:defRPr>
            </a:pPr>
            <a:r>
              <a:t>간트 차트 / 타임라인 영역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486400"/>
            <a:ext cx="1127729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defRPr sz="1400">
                <a:solidFill>
                  <a:srgbClr val="404040"/>
                </a:solidFill>
              </a:defRPr>
            </a:pPr>
            <a:r>
              <a:t>• 하단 설명 텍스트</a:t>
            </a:r>
            <a:br/>
            <a:r>
              <a:t>• 간트 차트에 대한 추가 정보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457200"/>
            <a:ext cx="1127729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4472C4"/>
                </a:solidFill>
              </a:rPr>
              <a:t>슬라이드 제목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188720"/>
            <a:ext cx="6202512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  <a:defRPr sz="1600">
                <a:solidFill>
                  <a:srgbClr val="404040"/>
                </a:solidFill>
              </a:defRPr>
            </a:pPr>
            <a:r>
              <a:t>• 왼쪽 본문 내용</a:t>
            </a:r>
            <a:br/>
            <a:r>
              <a:t>• 텍스트 영역</a:t>
            </a:r>
            <a:br/>
            <a:r>
              <a:t>• 여러 줄 작성 가능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934032" y="1188720"/>
            <a:ext cx="4800462" cy="5212080"/>
          </a:xfrm>
          <a:prstGeom prst="roundRect">
            <a:avLst/>
          </a:prstGeom>
          <a:solidFill>
            <a:srgbClr val="F2F2F2"/>
          </a:solidFill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000">
                <a:solidFill>
                  <a:srgbClr val="969696"/>
                </a:solidFill>
              </a:defRPr>
            </a:pPr>
            <a:r>
              <a:t>표영역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와이드스크린</PresentationFormat>
  <Paragraphs>0</Paragraphs>
  <Slides>15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6" baseType="lpstr"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13</cp:revision>
  <dcterms:created xsi:type="dcterms:W3CDTF">2013-01-27T09:14:16Z</dcterms:created>
  <dcterms:modified xsi:type="dcterms:W3CDTF">2025-12-26T01:32:22Z</dcterms:modified>
  <cp:category/>
</cp:coreProperties>
</file>